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56" r:id="rId5"/>
    <p:sldId id="262" r:id="rId6"/>
    <p:sldId id="264" r:id="rId7"/>
    <p:sldId id="261" r:id="rId8"/>
    <p:sldId id="266" r:id="rId9"/>
    <p:sldId id="268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66EF-295E-4D40-BC18-4B136DB0CD03}" type="datetimeFigureOut">
              <a:rPr lang="tr-TR" smtClean="0"/>
              <a:t>18.09.2025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C587-C1CB-47E1-825C-72EDB0A645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69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66EF-295E-4D40-BC18-4B136DB0CD03}" type="datetimeFigureOut">
              <a:rPr lang="tr-TR" smtClean="0"/>
              <a:t>18.09.2025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C587-C1CB-47E1-825C-72EDB0A645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46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66EF-295E-4D40-BC18-4B136DB0CD03}" type="datetimeFigureOut">
              <a:rPr lang="tr-TR" smtClean="0"/>
              <a:t>18.09.2025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C587-C1CB-47E1-825C-72EDB0A645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105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66EF-295E-4D40-BC18-4B136DB0CD03}" type="datetimeFigureOut">
              <a:rPr lang="tr-TR" smtClean="0"/>
              <a:t>18.09.2025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C587-C1CB-47E1-825C-72EDB0A645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548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66EF-295E-4D40-BC18-4B136DB0CD03}" type="datetimeFigureOut">
              <a:rPr lang="tr-TR" smtClean="0"/>
              <a:t>18.09.2025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C587-C1CB-47E1-825C-72EDB0A645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153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66EF-295E-4D40-BC18-4B136DB0CD03}" type="datetimeFigureOut">
              <a:rPr lang="tr-TR" smtClean="0"/>
              <a:t>18.09.2025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C587-C1CB-47E1-825C-72EDB0A645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67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66EF-295E-4D40-BC18-4B136DB0CD03}" type="datetimeFigureOut">
              <a:rPr lang="tr-TR" smtClean="0"/>
              <a:t>18.09.2025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C587-C1CB-47E1-825C-72EDB0A645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6649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66EF-295E-4D40-BC18-4B136DB0CD03}" type="datetimeFigureOut">
              <a:rPr lang="tr-TR" smtClean="0"/>
              <a:t>18.09.2025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C587-C1CB-47E1-825C-72EDB0A645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8066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66EF-295E-4D40-BC18-4B136DB0CD03}" type="datetimeFigureOut">
              <a:rPr lang="tr-TR" smtClean="0"/>
              <a:t>18.09.2025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C587-C1CB-47E1-825C-72EDB0A645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49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66EF-295E-4D40-BC18-4B136DB0CD03}" type="datetimeFigureOut">
              <a:rPr lang="tr-TR" smtClean="0"/>
              <a:t>18.09.2025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C587-C1CB-47E1-825C-72EDB0A645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391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66EF-295E-4D40-BC18-4B136DB0CD03}" type="datetimeFigureOut">
              <a:rPr lang="tr-TR" smtClean="0"/>
              <a:t>18.09.2025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C587-C1CB-47E1-825C-72EDB0A645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701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866EF-295E-4D40-BC18-4B136DB0CD03}" type="datetimeFigureOut">
              <a:rPr lang="tr-TR" smtClean="0"/>
              <a:t>18.09.2025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C587-C1CB-47E1-825C-72EDB0A645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822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grenci.igdir.edu.tr/" TargetMode="External"/><Relationship Id="rId2" Type="http://schemas.openxmlformats.org/officeDocument/2006/relationships/hyperlink" Target="http://ogrenci.igdir.edu.t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0"/>
            <a:ext cx="113538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/>
              <a:t>Ders kayıtları </a:t>
            </a:r>
            <a:r>
              <a:rPr lang="tr-TR" dirty="0" smtClean="0"/>
              <a:t>15</a:t>
            </a:r>
            <a:r>
              <a:rPr lang="tr-TR" dirty="0" smtClean="0"/>
              <a:t>-19 Eylül 2025 </a:t>
            </a:r>
            <a:r>
              <a:rPr lang="tr-TR" dirty="0" smtClean="0"/>
              <a:t>tarihleri Iğdır OBS üzerinden yapılacaktır. </a:t>
            </a:r>
          </a:p>
          <a:p>
            <a:pPr marL="0" indent="0" algn="just">
              <a:buNone/>
            </a:pPr>
            <a:endParaRPr lang="tr-TR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/>
              <a:t>22-26 Eylül 2025 </a:t>
            </a:r>
            <a:r>
              <a:rPr lang="tr-TR" dirty="0" smtClean="0"/>
              <a:t>tarihleri arasında  ekleme çıkarma haftası olup bu hafta içerisinde mutlaka danışman hocanız ile birlikte varsa eklemek yada çıkarmak istediğiniz dersleri düzenledikten sonra ders kaydınızı tekrardan onaylatmanız gerekiyor. </a:t>
            </a:r>
          </a:p>
          <a:p>
            <a:pPr marL="0" indent="0" algn="just">
              <a:buNone/>
            </a:pPr>
            <a:endParaRPr lang="tr-TR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/>
              <a:t>Ders kaydını yapmak </a:t>
            </a:r>
            <a:r>
              <a:rPr lang="tr-TR" dirty="0"/>
              <a:t>için </a:t>
            </a:r>
            <a:r>
              <a:rPr lang="tr-TR" dirty="0">
                <a:hlinkClick r:id="rId2"/>
              </a:rPr>
              <a:t>http://ogrenci.igdir.edu.tr</a:t>
            </a:r>
            <a:r>
              <a:rPr lang="tr-TR" dirty="0" smtClean="0">
                <a:hlinkClick r:id="rId2"/>
              </a:rPr>
              <a:t>/ </a:t>
            </a:r>
            <a:r>
              <a:rPr lang="tr-TR" dirty="0" smtClean="0"/>
              <a:t>adresini </a:t>
            </a:r>
            <a:r>
              <a:rPr lang="tr-TR" dirty="0" smtClean="0">
                <a:hlinkClick r:id="rId3"/>
              </a:rPr>
              <a:t>tıklayınız</a:t>
            </a:r>
            <a:r>
              <a:rPr lang="tr-T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375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23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7" y="0"/>
            <a:ext cx="12118243" cy="6858000"/>
          </a:xfrm>
        </p:spPr>
      </p:pic>
    </p:spTree>
    <p:extLst>
      <p:ext uri="{BB962C8B-B14F-4D97-AF65-F5344CB8AC3E}">
        <p14:creationId xmlns:p14="http://schemas.microsoft.com/office/powerpoint/2010/main" val="51873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4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7052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43" y="0"/>
            <a:ext cx="12209043" cy="6922538"/>
          </a:xfrm>
        </p:spPr>
      </p:pic>
    </p:spTree>
    <p:extLst>
      <p:ext uri="{BB962C8B-B14F-4D97-AF65-F5344CB8AC3E}">
        <p14:creationId xmlns:p14="http://schemas.microsoft.com/office/powerpoint/2010/main" val="478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046" y="394864"/>
            <a:ext cx="8287907" cy="606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1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İçerik Yer Tutucus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361816"/>
              </p:ext>
            </p:extLst>
          </p:nvPr>
        </p:nvGraphicFramePr>
        <p:xfrm>
          <a:off x="1193180" y="479501"/>
          <a:ext cx="7738947" cy="57651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7326">
                  <a:extLst>
                    <a:ext uri="{9D8B030D-6E8A-4147-A177-3AD203B41FA5}">
                      <a16:colId xmlns:a16="http://schemas.microsoft.com/office/drawing/2014/main" val="4172357991"/>
                    </a:ext>
                  </a:extLst>
                </a:gridCol>
                <a:gridCol w="2056399">
                  <a:extLst>
                    <a:ext uri="{9D8B030D-6E8A-4147-A177-3AD203B41FA5}">
                      <a16:colId xmlns:a16="http://schemas.microsoft.com/office/drawing/2014/main" val="2211728040"/>
                    </a:ext>
                  </a:extLst>
                </a:gridCol>
                <a:gridCol w="3035222">
                  <a:extLst>
                    <a:ext uri="{9D8B030D-6E8A-4147-A177-3AD203B41FA5}">
                      <a16:colId xmlns:a16="http://schemas.microsoft.com/office/drawing/2014/main" val="1752998361"/>
                    </a:ext>
                  </a:extLst>
                </a:gridCol>
              </a:tblGrid>
              <a:tr h="180801"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BİRİM  İLETİŞİM  BİLGİLERİ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438398"/>
                  </a:ext>
                </a:extLst>
              </a:tr>
              <a:tr h="18080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BİRİM ADI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TELEFON NO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ADRES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2554395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 Fen-Edebiyat Fakültesi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0- 476 223 00 10- Dâhili:4605-4610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Şehit Bülent Yurtseven Kampüsü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8576992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 dirty="0">
                          <a:effectLst/>
                        </a:rPr>
                        <a:t> Güzel Sanatlar Fakültesi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0- 476 223 00 10- Dâhili:4512-4511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Şehit Bülent Yurtseven Kampüsü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85872461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 İktisadi ve İdari Bilimler Fakültesi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0- 476 223 00 10- Dâhili:5011-5010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Şehit Bülent Yurtseven Kampüsü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13166462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 İlahiyat Fakültesi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0- 476 223 00 10- Dâhili:4211-4205-4210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Şehit Bülent Yurtseven Kampüsü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38022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 Mühendislik Fakültesi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0- 476 223 00 10- Dâhili:4405-4410 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Şehit Bülent Yurtseven Kampüsü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2776200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 Sağlık Bilimleri Fakültesi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0- 476 223 00 10- Dâhili:3113-4308-4310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Karaağaç Kampüsü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26493127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 Turizm Fakültesi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0- 476 223 00 10- Dâhili:4106-4110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Karaağaç Kampüsü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45035277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 Ziraat Fakültesi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0- 476 223 00 10- Dâhili:4014-4010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Şehit Bülent Yurtseven Kampüsü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24328891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 Spor Bilimleri Fakültesi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0- 476 223 00 10- Dâhili:3311-3310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Şehit Bülent Yurtseven Kampüsü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14696722"/>
                  </a:ext>
                </a:extLst>
              </a:tr>
              <a:tr h="49831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 Uygulamalı Bilimler Fakültesi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0- 476 223 00 10- </a:t>
                      </a:r>
                      <a:endParaRPr lang="tr-TR" sz="80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Dâhili:3712-5010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Şehit Bülent Yurtseven Kampüsü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95583497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 Iğdır Meslek Yüksekokulu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0- 476 223 00 10- Dâhili:3005-3012-3010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Şehit Bülent Yurtseven Kampüsü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12799167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 Sağlık Hizmetleri Meslek Yüksekokulu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0- 476 223 00 10- Dahili:3112-3113-3110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Karaağaç Kampüsü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493174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 Teknik Bilimler Meslek Yüksekokulu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0- 476 223 00 10- Dahili:3213-3210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Şehit Bülent Yurtseven Kampüsü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03697758"/>
                  </a:ext>
                </a:extLst>
              </a:tr>
              <a:tr h="49831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 Tuzluca Meslek Yüksekokulu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0- 476 223 00 10- </a:t>
                      </a:r>
                      <a:endParaRPr lang="tr-TR" sz="80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>
                          <a:effectLst/>
                        </a:rPr>
                        <a:t>Dahili: 3405-3410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750"/>
                        </a:spcAft>
                      </a:pPr>
                      <a:r>
                        <a:rPr lang="tr-TR" sz="900" dirty="0">
                          <a:effectLst/>
                        </a:rPr>
                        <a:t>Şehit Bülent Yurtseven Kampüsü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62352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1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23"/>
            <a:ext cx="12192000" cy="75877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Dikdörtgen 3"/>
          <p:cNvSpPr/>
          <p:nvPr/>
        </p:nvSpPr>
        <p:spPr>
          <a:xfrm>
            <a:off x="439616" y="958363"/>
            <a:ext cx="11752384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22225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Eğitim hayatınızda başarılar dileriz.</a:t>
            </a:r>
          </a:p>
          <a:p>
            <a:pPr algn="ctr"/>
            <a:endParaRPr lang="tr-TR" sz="5400" b="1" dirty="0" smtClean="0">
              <a:ln w="22225">
                <a:solidFill>
                  <a:schemeClr val="accent2"/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  <a:p>
            <a:pPr algn="ctr"/>
            <a:endParaRPr lang="tr-TR" sz="5400" b="1" dirty="0">
              <a:ln w="22225">
                <a:solidFill>
                  <a:schemeClr val="accent2"/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  <a:p>
            <a:pPr algn="ctr"/>
            <a:endParaRPr lang="tr-TR" sz="5400" b="1" dirty="0" smtClean="0">
              <a:ln w="22225">
                <a:solidFill>
                  <a:schemeClr val="accent2"/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  <a:p>
            <a:pPr algn="ctr"/>
            <a:endParaRPr lang="tr-TR" sz="5400" b="1" dirty="0" smtClean="0">
              <a:ln w="22225">
                <a:solidFill>
                  <a:schemeClr val="accent2"/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  <a:p>
            <a:pPr algn="ctr"/>
            <a:endParaRPr lang="tr-TR" sz="5400" b="1" dirty="0" smtClean="0">
              <a:ln w="22225">
                <a:solidFill>
                  <a:schemeClr val="accent2"/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  <a:p>
            <a:pPr algn="ctr"/>
            <a:r>
              <a:rPr lang="tr-TR" sz="5400" b="1" dirty="0" smtClean="0">
                <a:ln w="22225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Öğrenci İşleri Daire Başkanı</a:t>
            </a:r>
            <a:endParaRPr lang="tr-TR" sz="5400" b="1" dirty="0">
              <a:ln w="22225">
                <a:solidFill>
                  <a:schemeClr val="accent2"/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7184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204</Words>
  <Application>Microsoft Office PowerPoint</Application>
  <PresentationFormat>Geniş ekran</PresentationFormat>
  <Paragraphs>62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OmerOZGER</dc:creator>
  <cp:lastModifiedBy>Windows Kullanıcısı</cp:lastModifiedBy>
  <cp:revision>43</cp:revision>
  <dcterms:created xsi:type="dcterms:W3CDTF">2018-09-10T05:51:31Z</dcterms:created>
  <dcterms:modified xsi:type="dcterms:W3CDTF">2025-09-18T11:33:14Z</dcterms:modified>
</cp:coreProperties>
</file>